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6" r:id="rId2"/>
    <p:sldId id="259" r:id="rId3"/>
    <p:sldId id="257" r:id="rId4"/>
    <p:sldId id="258" r:id="rId5"/>
  </p:sldIdLst>
  <p:sldSz cx="9144000" cy="6858000" type="screen4x3"/>
  <p:notesSz cx="9926638" cy="679767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39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B8F2E2-8D25-4BD5-A65A-0BD3D9FAA745}" type="datetimeFigureOut">
              <a:rPr kumimoji="1" lang="ja-JP" altLang="en-US" smtClean="0"/>
              <a:t>2015/10/27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D04E1A-B2DB-4E30-BE02-3DA1F617FA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19588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4EE0F-C1F4-4DFC-8F29-C7FA323AB04A}" type="datetimeFigureOut">
              <a:rPr kumimoji="1" lang="ja-JP" altLang="en-US" smtClean="0"/>
              <a:t>2015/10/27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13024-07CB-47C0-BD9E-36E74049A7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1550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4EE0F-C1F4-4DFC-8F29-C7FA323AB04A}" type="datetimeFigureOut">
              <a:rPr kumimoji="1" lang="ja-JP" altLang="en-US" smtClean="0"/>
              <a:t>2015/10/27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13024-07CB-47C0-BD9E-36E74049A7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7902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4EE0F-C1F4-4DFC-8F29-C7FA323AB04A}" type="datetimeFigureOut">
              <a:rPr kumimoji="1" lang="ja-JP" altLang="en-US" smtClean="0"/>
              <a:t>2015/10/27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13024-07CB-47C0-BD9E-36E74049A7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8719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4EE0F-C1F4-4DFC-8F29-C7FA323AB04A}" type="datetimeFigureOut">
              <a:rPr kumimoji="1" lang="ja-JP" altLang="en-US" smtClean="0"/>
              <a:t>2015/10/27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13024-07CB-47C0-BD9E-36E74049A7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8963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4EE0F-C1F4-4DFC-8F29-C7FA323AB04A}" type="datetimeFigureOut">
              <a:rPr kumimoji="1" lang="ja-JP" altLang="en-US" smtClean="0"/>
              <a:t>2015/10/27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13024-07CB-47C0-BD9E-36E74049A7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6034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4EE0F-C1F4-4DFC-8F29-C7FA323AB04A}" type="datetimeFigureOut">
              <a:rPr kumimoji="1" lang="ja-JP" altLang="en-US" smtClean="0"/>
              <a:t>2015/10/27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13024-07CB-47C0-BD9E-36E74049A7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8813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4EE0F-C1F4-4DFC-8F29-C7FA323AB04A}" type="datetimeFigureOut">
              <a:rPr kumimoji="1" lang="ja-JP" altLang="en-US" smtClean="0"/>
              <a:t>2015/10/27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13024-07CB-47C0-BD9E-36E74049A7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755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4EE0F-C1F4-4DFC-8F29-C7FA323AB04A}" type="datetimeFigureOut">
              <a:rPr kumimoji="1" lang="ja-JP" altLang="en-US" smtClean="0"/>
              <a:t>2015/10/27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13024-07CB-47C0-BD9E-36E74049A7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6539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4EE0F-C1F4-4DFC-8F29-C7FA323AB04A}" type="datetimeFigureOut">
              <a:rPr kumimoji="1" lang="ja-JP" altLang="en-US" smtClean="0"/>
              <a:t>2015/10/27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13024-07CB-47C0-BD9E-36E74049A7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0869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4EE0F-C1F4-4DFC-8F29-C7FA323AB04A}" type="datetimeFigureOut">
              <a:rPr kumimoji="1" lang="ja-JP" altLang="en-US" smtClean="0"/>
              <a:t>2015/10/27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13024-07CB-47C0-BD9E-36E74049A7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9339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4EE0F-C1F4-4DFC-8F29-C7FA323AB04A}" type="datetimeFigureOut">
              <a:rPr kumimoji="1" lang="ja-JP" altLang="en-US" smtClean="0"/>
              <a:t>2015/10/27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13024-07CB-47C0-BD9E-36E74049A7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561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4EE0F-C1F4-4DFC-8F29-C7FA323AB04A}" type="datetimeFigureOut">
              <a:rPr kumimoji="1" lang="ja-JP" altLang="en-US" smtClean="0"/>
              <a:t>2015/10/27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13024-07CB-47C0-BD9E-36E74049A7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9622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3568" y="1628800"/>
            <a:ext cx="7772400" cy="1800200"/>
          </a:xfrm>
        </p:spPr>
        <p:txBody>
          <a:bodyPr>
            <a:noAutofit/>
          </a:bodyPr>
          <a:lstStyle/>
          <a:p>
            <a:r>
              <a:rPr kumimoji="1" lang="ja-JP" altLang="en-US" sz="4800" b="1" dirty="0" smtClean="0">
                <a:latin typeface="+mn-ea"/>
                <a:ea typeface="+mn-ea"/>
              </a:rPr>
              <a:t>平成</a:t>
            </a:r>
            <a:r>
              <a:rPr kumimoji="1" lang="en-US" altLang="ja-JP" sz="4800" b="1" dirty="0" smtClean="0">
                <a:latin typeface="+mn-ea"/>
                <a:ea typeface="+mn-ea"/>
              </a:rPr>
              <a:t>27</a:t>
            </a:r>
            <a:r>
              <a:rPr kumimoji="1" lang="ja-JP" altLang="en-US" sz="4800" b="1" dirty="0" smtClean="0">
                <a:latin typeface="+mn-ea"/>
                <a:ea typeface="+mn-ea"/>
              </a:rPr>
              <a:t>年度全国大学病院</a:t>
            </a:r>
            <a:r>
              <a:rPr kumimoji="1" lang="en-US" altLang="ja-JP" sz="4800" b="1" dirty="0" smtClean="0">
                <a:latin typeface="+mn-ea"/>
                <a:ea typeface="+mn-ea"/>
              </a:rPr>
              <a:t/>
            </a:r>
            <a:br>
              <a:rPr kumimoji="1" lang="en-US" altLang="ja-JP" sz="4800" b="1" dirty="0" smtClean="0">
                <a:latin typeface="+mn-ea"/>
                <a:ea typeface="+mn-ea"/>
              </a:rPr>
            </a:br>
            <a:r>
              <a:rPr kumimoji="1" lang="ja-JP" altLang="en-US" sz="4800" b="1" dirty="0" smtClean="0">
                <a:latin typeface="+mn-ea"/>
                <a:ea typeface="+mn-ea"/>
              </a:rPr>
              <a:t>輸血部会議宣言</a:t>
            </a:r>
            <a:endParaRPr kumimoji="1" lang="ja-JP" altLang="en-US" sz="4800" b="1" dirty="0">
              <a:latin typeface="+mn-ea"/>
              <a:ea typeface="+mn-ea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279104"/>
          </a:xfrm>
        </p:spPr>
        <p:txBody>
          <a:bodyPr anchor="ctr">
            <a:noAutofit/>
          </a:bodyPr>
          <a:lstStyle/>
          <a:p>
            <a:r>
              <a:rPr kumimoji="1" lang="ja-JP" altLang="en-US" sz="3600" b="1" dirty="0" smtClean="0"/>
              <a:t>平成</a:t>
            </a:r>
            <a:r>
              <a:rPr kumimoji="1" lang="en-US" altLang="ja-JP" sz="3600" b="1" dirty="0" smtClean="0"/>
              <a:t>27</a:t>
            </a:r>
            <a:r>
              <a:rPr kumimoji="1" lang="ja-JP" altLang="en-US" sz="3600" b="1" dirty="0" smtClean="0"/>
              <a:t>年</a:t>
            </a:r>
            <a:r>
              <a:rPr kumimoji="1" lang="en-US" altLang="ja-JP" sz="3600" b="1" dirty="0" smtClean="0"/>
              <a:t>10</a:t>
            </a:r>
            <a:r>
              <a:rPr kumimoji="1" lang="ja-JP" altLang="en-US" sz="3600" b="1" dirty="0" smtClean="0"/>
              <a:t>月</a:t>
            </a:r>
            <a:r>
              <a:rPr kumimoji="1" lang="en-US" altLang="ja-JP" sz="3600" b="1" dirty="0" smtClean="0"/>
              <a:t>22</a:t>
            </a:r>
            <a:r>
              <a:rPr kumimoji="1" lang="ja-JP" altLang="en-US" sz="3600" b="1" dirty="0" smtClean="0"/>
              <a:t>日（木）</a:t>
            </a:r>
            <a:endParaRPr kumimoji="1" lang="en-US" altLang="ja-JP" sz="3600" b="1" dirty="0" smtClean="0"/>
          </a:p>
          <a:p>
            <a:r>
              <a:rPr lang="ja-JP" altLang="en-US" sz="3600" b="1" dirty="0" smtClean="0"/>
              <a:t>軽井沢プリンスホテルウェスト</a:t>
            </a:r>
            <a:endParaRPr lang="en-US" altLang="ja-JP" sz="3600" b="1" dirty="0" smtClean="0"/>
          </a:p>
          <a:p>
            <a:r>
              <a:rPr lang="ja-JP" altLang="en-US" sz="3600" b="1" dirty="0" smtClean="0"/>
              <a:t>当番校　信州大学</a:t>
            </a:r>
            <a:endParaRPr kumimoji="1" lang="ja-JP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273768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143000"/>
          </a:xfrm>
        </p:spPr>
        <p:txBody>
          <a:bodyPr>
            <a:normAutofit/>
          </a:bodyPr>
          <a:lstStyle/>
          <a:p>
            <a:r>
              <a:rPr kumimoji="1" lang="ja-JP" altLang="en-US" sz="4800" b="1" dirty="0" smtClean="0"/>
              <a:t>輸血部会議からの提案</a:t>
            </a:r>
            <a:endParaRPr kumimoji="1" lang="ja-JP" altLang="en-US" sz="4800" b="1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>
              <a:buNone/>
            </a:pPr>
            <a:r>
              <a:rPr kumimoji="1" lang="ja-JP" altLang="en-US" sz="4400" b="1" dirty="0" smtClean="0"/>
              <a:t>その１）</a:t>
            </a:r>
            <a:endParaRPr kumimoji="1" lang="en-US" altLang="ja-JP" sz="4400" b="1" dirty="0" smtClean="0"/>
          </a:p>
          <a:p>
            <a:pPr marL="0" indent="0">
              <a:buNone/>
            </a:pPr>
            <a:r>
              <a:rPr kumimoji="1" lang="ja-JP" altLang="en-US" sz="4400" b="1" dirty="0" smtClean="0"/>
              <a:t>日本輸血・細胞治療学会との合同開催に向けた検討部会（仮称）の設立を提案する。</a:t>
            </a:r>
            <a:endParaRPr kumimoji="1" lang="ja-JP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178895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>
            <a:normAutofit/>
          </a:bodyPr>
          <a:lstStyle/>
          <a:p>
            <a:r>
              <a:rPr kumimoji="1" lang="ja-JP" altLang="en-US" sz="4800" b="1" dirty="0" smtClean="0"/>
              <a:t>輸血教育の量と質</a:t>
            </a:r>
            <a:endParaRPr kumimoji="1" lang="ja-JP" altLang="en-US" sz="4800" b="1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855365"/>
            <a:ext cx="8229600" cy="452596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kumimoji="1" lang="ja-JP" altLang="en-US" sz="4000" b="1" dirty="0" smtClean="0"/>
              <a:t>その２）</a:t>
            </a:r>
            <a:endParaRPr kumimoji="1" lang="en-US" altLang="ja-JP" sz="4000" b="1" dirty="0" smtClean="0"/>
          </a:p>
          <a:p>
            <a:pPr marL="0" indent="0">
              <a:buNone/>
            </a:pPr>
            <a:r>
              <a:rPr lang="ja-JP" altLang="en-US" sz="4000" b="1" dirty="0" smtClean="0"/>
              <a:t>医学国際</a:t>
            </a:r>
            <a:r>
              <a:rPr lang="ja-JP" altLang="en-US" sz="4000" b="1" dirty="0"/>
              <a:t>基準の輸血教育を実現するために、</a:t>
            </a:r>
            <a:r>
              <a:rPr kumimoji="1" lang="ja-JP" altLang="en-US" sz="4000" b="1" dirty="0" smtClean="0"/>
              <a:t>全国大学病院輸血部会議から、医療職の卒前・卒後教育プログラムの行動指針を策定し、全国共通のシラバスを作成する。</a:t>
            </a:r>
            <a:endParaRPr kumimoji="1" lang="ja-JP" alt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34070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640960" cy="2088232"/>
          </a:xfrm>
        </p:spPr>
        <p:txBody>
          <a:bodyPr>
            <a:noAutofit/>
          </a:bodyPr>
          <a:lstStyle/>
          <a:p>
            <a:r>
              <a:rPr kumimoji="1" lang="ja-JP" altLang="en-US" b="1" dirty="0" smtClean="0"/>
              <a:t>全国大学病院輸血部門の在り方</a:t>
            </a:r>
            <a:r>
              <a:rPr kumimoji="1" lang="en-US" altLang="ja-JP" b="1" dirty="0" smtClean="0"/>
              <a:t/>
            </a:r>
            <a:br>
              <a:rPr kumimoji="1" lang="en-US" altLang="ja-JP" b="1" dirty="0" smtClean="0"/>
            </a:br>
            <a:r>
              <a:rPr lang="ja-JP" altLang="en-US" sz="3200" b="1" dirty="0" smtClean="0"/>
              <a:t>多様な医療分野との横断的な領域を担う部門</a:t>
            </a:r>
            <a:endParaRPr kumimoji="1" lang="ja-JP" altLang="en-US" sz="3200" b="1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95536" y="2636912"/>
            <a:ext cx="8352928" cy="3489251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kumimoji="1" lang="ja-JP" altLang="en-US" sz="4000" b="1" dirty="0" smtClean="0"/>
              <a:t>その３）</a:t>
            </a:r>
            <a:endParaRPr kumimoji="1" lang="en-US" altLang="ja-JP" sz="4000" b="1" dirty="0" smtClean="0"/>
          </a:p>
          <a:p>
            <a:pPr marL="0" indent="0">
              <a:buNone/>
            </a:pPr>
            <a:r>
              <a:rPr lang="ja-JP" altLang="en-US" sz="4000" b="1" dirty="0" smtClean="0"/>
              <a:t>輸血・細胞療法の課題を克服するために、行政や日本赤十字社、及び他部門との密な連携を構築する取り組みを推進する。</a:t>
            </a:r>
            <a:endParaRPr kumimoji="1" lang="ja-JP" alt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404414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145</Words>
  <Application>Microsoft Office PowerPoint</Application>
  <PresentationFormat>画面に合わせる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ＭＳ Ｐゴシック</vt:lpstr>
      <vt:lpstr>Arial</vt:lpstr>
      <vt:lpstr>Calibri</vt:lpstr>
      <vt:lpstr>Office ​​テーマ</vt:lpstr>
      <vt:lpstr>平成27年度全国大学病院 輸血部会議宣言</vt:lpstr>
      <vt:lpstr>輸血部会議からの提案</vt:lpstr>
      <vt:lpstr>輸血教育の量と質</vt:lpstr>
      <vt:lpstr>全国大学病院輸血部門の在り方 多様な医療分野との横断的な領域を担う部門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平成27年度全国大学病院 輸血部会議宣言</dc:title>
  <dc:creator>Shimodaira</dc:creator>
  <cp:lastModifiedBy>Shimodaira</cp:lastModifiedBy>
  <cp:revision>5</cp:revision>
  <cp:lastPrinted>2015-10-21T23:44:03Z</cp:lastPrinted>
  <dcterms:created xsi:type="dcterms:W3CDTF">2015-10-21T16:30:53Z</dcterms:created>
  <dcterms:modified xsi:type="dcterms:W3CDTF">2015-10-27T10:51:55Z</dcterms:modified>
</cp:coreProperties>
</file>